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3" r:id="rId7"/>
    <p:sldId id="272" r:id="rId8"/>
    <p:sldId id="271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Retrouver les verbes et leur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020"/>
          <a:stretch/>
        </p:blipFill>
        <p:spPr>
          <a:xfrm>
            <a:off x="0" y="0"/>
            <a:ext cx="795171" cy="90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Retrouve le verbe et son infinitif </a:t>
            </a:r>
          </a:p>
          <a:p>
            <a:endParaRPr lang="fr-FR" dirty="0"/>
          </a:p>
          <a:p>
            <a:r>
              <a:rPr lang="fr-FR" sz="3600" dirty="0"/>
              <a:t>Les élèves écoutaient Sarah.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B46FF22-A6B9-4469-A2AC-93C4D23190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  <a:endParaRPr lang="fr-FR" dirty="0"/>
          </a:p>
          <a:p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Les élèves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écoutaient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Sarah.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écouter</a:t>
            </a:r>
            <a:r>
              <a:rPr lang="fr-FR" sz="36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454B2CD-9B60-020F-625F-B21C72A4E9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Retrouve le verbe et son infinitif </a:t>
            </a:r>
          </a:p>
          <a:p>
            <a:endParaRPr lang="fr-FR" dirty="0"/>
          </a:p>
          <a:p>
            <a:r>
              <a:rPr lang="fr-FR" sz="3600" dirty="0"/>
              <a:t>Léo lit une bande dessinée.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0A81630-1CDE-9057-C709-9735C19563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381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Léo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une bande dessinée.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lire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08F5E59-DB66-1D15-9C92-68CA0BE072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434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Retrouve le verbe et son infinitif </a:t>
            </a:r>
          </a:p>
          <a:p>
            <a:endParaRPr lang="fr-FR" dirty="0"/>
          </a:p>
          <a:p>
            <a:r>
              <a:rPr lang="fr-FR" sz="3600" dirty="0"/>
              <a:t>L’équipe bleue joue contre l’équipe rouge.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B1644612-F924-DC20-1A53-4C36EF806D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665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L’équipe bleue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joue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contre l’équipe rouge.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jouer</a:t>
            </a:r>
            <a:r>
              <a:rPr lang="fr-FR" sz="36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85703DC-3686-463F-18DD-4FDFCC78C6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13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Retrouve le verbe et son infinitif </a:t>
            </a:r>
          </a:p>
          <a:p>
            <a:endParaRPr lang="fr-FR" dirty="0"/>
          </a:p>
          <a:p>
            <a:r>
              <a:rPr lang="fr-FR" sz="3600" dirty="0"/>
              <a:t>Il apprenait sa leçon.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02404C2-7CAA-8561-D402-DA363FCD8C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09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apprenait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sa leçon.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apprendre</a:t>
            </a:r>
            <a:endParaRPr lang="fr-FR" sz="3600" dirty="0"/>
          </a:p>
          <a:p>
            <a:pPr marL="0" indent="0">
              <a:buNone/>
            </a:pPr>
            <a:endParaRPr lang="fr-FR" dirty="0"/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7BE6B61-0225-AE4A-B7B9-45C2988318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3207"/>
          <a:stretch/>
        </p:blipFill>
        <p:spPr>
          <a:xfrm>
            <a:off x="-8815" y="445982"/>
            <a:ext cx="525061" cy="58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5096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132</Words>
  <Application>Microsoft Office PowerPoint</Application>
  <PresentationFormat>Grand écran</PresentationFormat>
  <Paragraphs>46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26</cp:revision>
  <dcterms:created xsi:type="dcterms:W3CDTF">2021-07-17T07:25:24Z</dcterms:created>
  <dcterms:modified xsi:type="dcterms:W3CDTF">2022-08-25T13:57:59Z</dcterms:modified>
</cp:coreProperties>
</file>